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9" r:id="rId6"/>
    <p:sldId id="268" r:id="rId7"/>
    <p:sldId id="260" r:id="rId8"/>
    <p:sldId id="259" r:id="rId9"/>
    <p:sldId id="265" r:id="rId10"/>
    <p:sldId id="262" r:id="rId11"/>
    <p:sldId id="292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74" y="11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8/7/2021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8/7/2021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CDC65-5110-465F-91B4-52EAFA1B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61" y="859309"/>
            <a:ext cx="4426080" cy="5139373"/>
          </a:xfrm>
          <a:prstGeom prst="rect">
            <a:avLst/>
          </a:prstGeo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2874882" y="3013498"/>
            <a:ext cx="26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b="0" dirty="0"/>
            </a:br>
            <a:r>
              <a:rPr lang="en-US" b="0" dirty="0"/>
              <a:t>Simple ATM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Automotive Bootcamp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B25112-C0DE-4D9D-A5F4-1FAA0D3D0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62519"/>
            <a:ext cx="2857500" cy="255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9185E-0E7D-4D7D-8362-F2525F224433}"/>
              </a:ext>
            </a:extLst>
          </p:cNvPr>
          <p:cNvSpPr txBox="1"/>
          <p:nvPr/>
        </p:nvSpPr>
        <p:spPr>
          <a:xfrm>
            <a:off x="4625267" y="5776525"/>
            <a:ext cx="5548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Vicious Team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7CBE3B-9C4C-4A6B-8F37-A2B72BBEC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344" y="3436938"/>
            <a:ext cx="4314825" cy="234315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312C-91E9-4B49-92F8-DF95D556D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71F4C0-81E0-4E94-84B2-AF25B63C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CAD22B-D5A6-41B0-AB56-A94637827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D15F5-6274-4531-9F6A-0E3580F5FE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5636E-1862-42C4-A558-59EE53558A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98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B96074-5037-40F3-B92B-051EBB265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" y="3222625"/>
            <a:ext cx="4895850" cy="27717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B35F7-BA15-4E5C-B8E8-701C50FDE0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039D5E-86D6-4CE1-B62F-8999EC2A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63126A-01D4-47B2-9CB4-6A4FF5990A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E67FA-A403-4CAF-A585-E773974A27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F6158-9E98-4238-AFD2-8ADF810CA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87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07AB87-747F-495E-B56A-82409E7B8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96" y="3128963"/>
            <a:ext cx="396304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27338-B776-4F12-B61E-75283284D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5DF2CE-87D4-4999-B815-921CDFA9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05532A-DB50-4C2C-8D6B-7A12D8E464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C59D-9BCC-4F30-AAAA-779981640C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4B594-183C-4843-8FCB-C34875D9C4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346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E44131-63FA-4BAF-8FCE-C9BEC184B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457745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E9DC6-E4D1-4D44-9BD5-706690D8C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0C545-72D6-4AEE-92E7-57FBEAEA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868F53-FE3C-4A44-9110-6B3EA989B2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E6071-A62D-44C0-8BB4-9181B3992A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E9C4-0CD1-4857-8D2D-898C379C8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52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FD46-4C7E-4F82-AAA6-78E7CF581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110BF-268F-425B-8841-30DDFACE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D56210-D302-436F-849F-E1B4A52A4A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34474-F1BB-4DBA-9B7F-2BA122A398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F9DFF-0861-4631-AF0C-86D45E2652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958C5A-1747-4803-BF69-06B463DDA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603" y="3128963"/>
            <a:ext cx="4052307" cy="2959100"/>
          </a:xfrm>
        </p:spPr>
      </p:pic>
    </p:spTree>
    <p:extLst>
      <p:ext uri="{BB962C8B-B14F-4D97-AF65-F5344CB8AC3E}">
        <p14:creationId xmlns:p14="http://schemas.microsoft.com/office/powerpoint/2010/main" val="3419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3C8E87-1610-4F28-B7C4-758357D23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465524"/>
            <a:ext cx="4941887" cy="228597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0524-1E3F-44F3-A55E-8635D3A2F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7CF42-D650-407C-BC89-95A0F1CA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866908B-7FFA-4AC6-8221-C664E60CB3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A27DA-B657-44F0-BE1B-8EDF46C0A25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19BE9-D61A-4B35-A39A-EEEF9258A8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171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13C8-E42F-46ED-819E-739FA0A4A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AB5B71-6431-4189-AF45-B563064B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3A8301-9800-41B1-8626-83B9B9D38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B6886-9162-40F3-A623-13167C9641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F6495-61D6-40EF-83C6-DA63D8CEF4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75D8B-6837-46C9-90D8-6A1EB24F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541919"/>
            <a:ext cx="4941887" cy="2133188"/>
          </a:xfrm>
        </p:spPr>
      </p:pic>
    </p:spTree>
    <p:extLst>
      <p:ext uri="{BB962C8B-B14F-4D97-AF65-F5344CB8AC3E}">
        <p14:creationId xmlns:p14="http://schemas.microsoft.com/office/powerpoint/2010/main" val="343329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F50A6-4EC2-46E7-B829-0A57232FA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B7368-3D12-465A-9190-02FFB135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4F7DDA-B5E9-447B-9FDD-7A86C052B3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C7EF5-D7A2-4D13-B0C8-5DD1E68546B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58CE0-73C8-4894-AB49-27DB4FB8C9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029F41-4D60-407F-8AAA-F950A96A6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732" y="3128963"/>
            <a:ext cx="3571295" cy="2959100"/>
          </a:xfrm>
        </p:spPr>
      </p:pic>
    </p:spTree>
    <p:extLst>
      <p:ext uri="{BB962C8B-B14F-4D97-AF65-F5344CB8AC3E}">
        <p14:creationId xmlns:p14="http://schemas.microsoft.com/office/powerpoint/2010/main" val="2555714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0667CC-76A2-4101-BEFE-FFBAAB681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21" y="3128963"/>
            <a:ext cx="3925372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E986E-F170-4D74-ACDE-2E918ED52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9902F5-4D01-45C7-A025-084F3A90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5462C73-6056-491F-BD29-7AC3D06A8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8CA2-C8A5-46D8-BC9D-58B0614AD7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9CB8D-A8F0-4EE4-B160-A1CEC82F7C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47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84E2A4-F9E7-4339-86B7-C035112929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30F6C-5FD6-4066-987E-813FC319FAF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0A8EF-E194-4ABB-8FA7-EE7DAB6D5D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1A376D-81AA-4318-AF14-763579BF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5C92880-8C88-46D9-9F46-3F01EA9C9832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794798561"/>
              </p:ext>
            </p:extLst>
          </p:nvPr>
        </p:nvGraphicFramePr>
        <p:xfrm>
          <a:off x="531813" y="2665413"/>
          <a:ext cx="109934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260">
                  <a:extLst>
                    <a:ext uri="{9D8B030D-6E8A-4147-A177-3AD203B41FA5}">
                      <a16:colId xmlns:a16="http://schemas.microsoft.com/office/drawing/2014/main" val="1858552270"/>
                    </a:ext>
                  </a:extLst>
                </a:gridCol>
                <a:gridCol w="6392696">
                  <a:extLst>
                    <a:ext uri="{9D8B030D-6E8A-4147-A177-3AD203B41FA5}">
                      <a16:colId xmlns:a16="http://schemas.microsoft.com/office/drawing/2014/main" val="1694050390"/>
                    </a:ext>
                  </a:extLst>
                </a:gridCol>
                <a:gridCol w="3664478">
                  <a:extLst>
                    <a:ext uri="{9D8B030D-6E8A-4147-A177-3AD203B41FA5}">
                      <a16:colId xmlns:a16="http://schemas.microsoft.com/office/drawing/2014/main" val="2530859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7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Wrong Entry inserted neither USER nor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68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password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9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Wrong Data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27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USER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66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2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C70-B53B-4166-806E-84DF318A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410" y="2119904"/>
            <a:ext cx="4911633" cy="1789855"/>
          </a:xfrm>
        </p:spPr>
        <p:txBody>
          <a:bodyPr/>
          <a:lstStyle/>
          <a:p>
            <a:r>
              <a:rPr lang="en-US" dirty="0"/>
              <a:t>Team members: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ED6B-5F91-42AB-B3E5-5875D85E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893" y="4027881"/>
            <a:ext cx="8014953" cy="2053322"/>
          </a:xfrm>
        </p:spPr>
        <p:txBody>
          <a:bodyPr numCol="2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cs typeface="+mn-cs"/>
              </a:rPr>
              <a:t>Abdelrahman. 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Moataz.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Mohamed Hassan.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Khaled Mosaad.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0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473D8A-966A-4CF6-9E5C-63172D7ACE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D2335-D789-4040-A1A3-34140168D1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18301-88DE-4B0E-81B4-D2626ED6DD7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60BE8F-EC20-4A93-B1AE-53B0EE52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E9B843F-D838-4019-9363-BDFD976B3127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225189030"/>
              </p:ext>
            </p:extLst>
          </p:nvPr>
        </p:nvGraphicFramePr>
        <p:xfrm>
          <a:off x="531813" y="2665413"/>
          <a:ext cx="109934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926">
                  <a:extLst>
                    <a:ext uri="{9D8B030D-6E8A-4147-A177-3AD203B41FA5}">
                      <a16:colId xmlns:a16="http://schemas.microsoft.com/office/drawing/2014/main" val="1018793454"/>
                    </a:ext>
                  </a:extLst>
                </a:gridCol>
                <a:gridCol w="6443030">
                  <a:extLst>
                    <a:ext uri="{9D8B030D-6E8A-4147-A177-3AD203B41FA5}">
                      <a16:colId xmlns:a16="http://schemas.microsoft.com/office/drawing/2014/main" val="4026434564"/>
                    </a:ext>
                  </a:extLst>
                </a:gridCol>
                <a:gridCol w="3664478">
                  <a:extLst>
                    <a:ext uri="{9D8B030D-6E8A-4147-A177-3AD203B41FA5}">
                      <a16:colId xmlns:a16="http://schemas.microsoft.com/office/drawing/2014/main" val="1749320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5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Entry inserted neither USER nor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18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password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70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USER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86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Exceeds withdrawal amount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745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47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838" r="18838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626FA-81E3-4C45-BF2D-D52CF6D96238}"/>
              </a:ext>
            </a:extLst>
          </p:cNvPr>
          <p:cNvSpPr txBox="1"/>
          <p:nvPr/>
        </p:nvSpPr>
        <p:spPr>
          <a:xfrm>
            <a:off x="2910850" y="3045664"/>
            <a:ext cx="1645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6059" y="2260409"/>
            <a:ext cx="4853573" cy="161625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C4A6A-B5A9-4F0F-8419-1371B2EF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51" y="859311"/>
            <a:ext cx="4389500" cy="5139373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735187" y="2079594"/>
            <a:ext cx="2412998" cy="269881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5BE9C-E4C1-41B7-ACD8-7ABEC8DF5F24}"/>
              </a:ext>
            </a:extLst>
          </p:cNvPr>
          <p:cNvSpPr txBox="1"/>
          <p:nvPr/>
        </p:nvSpPr>
        <p:spPr>
          <a:xfrm>
            <a:off x="2516456" y="3013498"/>
            <a:ext cx="2850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 Black" panose="020B0A04020102020204" pitchFamily="34" charset="0"/>
              </a:rPr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2334827"/>
            <a:ext cx="4911633" cy="42257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Design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121556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 simple ATM machine 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5408" r="12130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51" y="640268"/>
            <a:ext cx="7342622" cy="1215566"/>
          </a:xfrm>
        </p:spPr>
        <p:txBody>
          <a:bodyPr/>
          <a:lstStyle/>
          <a:p>
            <a:r>
              <a:rPr lang="en-US" dirty="0"/>
              <a:t>Project Layout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542" y="1887207"/>
            <a:ext cx="7342631" cy="608895"/>
          </a:xfrm>
        </p:spPr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24151-B039-4413-B71F-00B37F95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60" y="1887206"/>
            <a:ext cx="9708060" cy="49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73730485-6772-4155-912C-06A1F532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140"/>
            <a:ext cx="7342622" cy="121556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Project Layout cont’d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0F832-01A3-4FC5-BB2F-74ABA434AF48}"/>
              </a:ext>
            </a:extLst>
          </p:cNvPr>
          <p:cNvSpPr txBox="1">
            <a:spLocks/>
          </p:cNvSpPr>
          <p:nvPr/>
        </p:nvSpPr>
        <p:spPr>
          <a:xfrm>
            <a:off x="-9" y="1429706"/>
            <a:ext cx="3178215" cy="608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1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ATM  Terminal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D13AF-6A81-4D1B-A48F-C9497755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206" y="1429706"/>
            <a:ext cx="8880348" cy="53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78" y="1659776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8" y="374334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9A4C7-2110-4BE3-B617-5BF6EC95D4E0}"/>
              </a:ext>
            </a:extLst>
          </p:cNvPr>
          <p:cNvSpPr txBox="1"/>
          <p:nvPr/>
        </p:nvSpPr>
        <p:spPr>
          <a:xfrm>
            <a:off x="150378" y="2373163"/>
            <a:ext cx="337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F5639-95EB-446E-9D08-ABE2F6353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78" y="2742495"/>
            <a:ext cx="4971883" cy="38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69" y="2164601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9035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 Cont’d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C1E9D-4ADB-4CB6-A8CF-EEE37890D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9" y="2793051"/>
            <a:ext cx="6623293" cy="31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06D38A-3046-437B-8C84-C45E601C4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88176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CC879-DFFF-4EB2-BF21-77C058635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50299F-E785-45FF-9891-961CC8CD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E890EA-1C93-423A-B534-1018FFC6CD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7F68F-1571-460A-BDC6-E325BFE892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FF36-A9FF-4DDC-8D98-C6513B7051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859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2036</TotalTime>
  <Words>259</Words>
  <Application>Microsoft Office PowerPoint</Application>
  <PresentationFormat>Widescreen</PresentationFormat>
  <Paragraphs>115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Times New Roman</vt:lpstr>
      <vt:lpstr>Office Theme</vt:lpstr>
      <vt:lpstr> Simple ATM </vt:lpstr>
      <vt:lpstr>Team members:</vt:lpstr>
      <vt:lpstr>PowerPoint Presentation</vt:lpstr>
      <vt:lpstr>Introduction </vt:lpstr>
      <vt:lpstr>Project Layout</vt:lpstr>
      <vt:lpstr>Project Layout cont’d</vt:lpstr>
      <vt:lpstr>Static Design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Test Cases</vt:lpstr>
      <vt:lpstr>Test Cases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Heba Tharwat</dc:creator>
  <cp:lastModifiedBy>Mohamed</cp:lastModifiedBy>
  <cp:revision>75</cp:revision>
  <dcterms:created xsi:type="dcterms:W3CDTF">2021-03-14T01:09:34Z</dcterms:created>
  <dcterms:modified xsi:type="dcterms:W3CDTF">2021-08-07T20:21:06Z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